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8" d="100"/>
          <a:sy n="88" d="100"/>
        </p:scale>
        <p:origin x="141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696304-40C6-48ED-B87B-A9F8D4AC0231}" type="datetimeFigureOut">
              <a:rPr lang="nl-NL" smtClean="0"/>
              <a:t>18-9-2018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DEC9C3-5494-4710-A119-64739BBBA8A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276689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CA2830-CA93-4688-90E9-5C214F38C021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13526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24C04-AE3E-4E5D-864E-D24ACD5B778A}" type="datetimeFigureOut">
              <a:rPr lang="nl-NL" smtClean="0"/>
              <a:t>18-9-2018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AD63E-2FE2-4C24-A1C4-8E01AC8CFD5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898718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24C04-AE3E-4E5D-864E-D24ACD5B778A}" type="datetimeFigureOut">
              <a:rPr lang="nl-NL" smtClean="0"/>
              <a:t>18-9-2018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AD63E-2FE2-4C24-A1C4-8E01AC8CFD5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756713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24C04-AE3E-4E5D-864E-D24ACD5B778A}" type="datetimeFigureOut">
              <a:rPr lang="nl-NL" smtClean="0"/>
              <a:t>18-9-2018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AD63E-2FE2-4C24-A1C4-8E01AC8CFD5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761481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24C04-AE3E-4E5D-864E-D24ACD5B778A}" type="datetimeFigureOut">
              <a:rPr lang="nl-NL" smtClean="0"/>
              <a:t>18-9-2018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AD63E-2FE2-4C24-A1C4-8E01AC8CFD5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376552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24C04-AE3E-4E5D-864E-D24ACD5B778A}" type="datetimeFigureOut">
              <a:rPr lang="nl-NL" smtClean="0"/>
              <a:t>18-9-2018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AD63E-2FE2-4C24-A1C4-8E01AC8CFD5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141977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24C04-AE3E-4E5D-864E-D24ACD5B778A}" type="datetimeFigureOut">
              <a:rPr lang="nl-NL" smtClean="0"/>
              <a:t>18-9-2018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AD63E-2FE2-4C24-A1C4-8E01AC8CFD5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124906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24C04-AE3E-4E5D-864E-D24ACD5B778A}" type="datetimeFigureOut">
              <a:rPr lang="nl-NL" smtClean="0"/>
              <a:t>18-9-2018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AD63E-2FE2-4C24-A1C4-8E01AC8CFD5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190709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24C04-AE3E-4E5D-864E-D24ACD5B778A}" type="datetimeFigureOut">
              <a:rPr lang="nl-NL" smtClean="0"/>
              <a:t>18-9-2018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AD63E-2FE2-4C24-A1C4-8E01AC8CFD5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3316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24C04-AE3E-4E5D-864E-D24ACD5B778A}" type="datetimeFigureOut">
              <a:rPr lang="nl-NL" smtClean="0"/>
              <a:t>18-9-2018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AD63E-2FE2-4C24-A1C4-8E01AC8CFD5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424739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24C04-AE3E-4E5D-864E-D24ACD5B778A}" type="datetimeFigureOut">
              <a:rPr lang="nl-NL" smtClean="0"/>
              <a:t>18-9-2018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AD63E-2FE2-4C24-A1C4-8E01AC8CFD5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148888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24C04-AE3E-4E5D-864E-D24ACD5B778A}" type="datetimeFigureOut">
              <a:rPr lang="nl-NL" smtClean="0"/>
              <a:t>18-9-2018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AD63E-2FE2-4C24-A1C4-8E01AC8CFD5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257756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224C04-AE3E-4E5D-864E-D24ACD5B778A}" type="datetimeFigureOut">
              <a:rPr lang="nl-NL" smtClean="0"/>
              <a:t>18-9-2018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EAD63E-2FE2-4C24-A1C4-8E01AC8CFD5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547973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vipvoorelkaar.nl/" TargetMode="External"/><Relationship Id="rId7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2.jpe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fgeronde rechthoek 8"/>
          <p:cNvSpPr/>
          <p:nvPr/>
        </p:nvSpPr>
        <p:spPr>
          <a:xfrm>
            <a:off x="0" y="3995"/>
            <a:ext cx="9144000" cy="644568"/>
          </a:xfrm>
          <a:prstGeom prst="rect">
            <a:avLst/>
          </a:prstGeom>
          <a:solidFill>
            <a:srgbClr val="76B22A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631825">
              <a:defRPr/>
            </a:pPr>
            <a:r>
              <a:rPr lang="nl-NL" sz="1663" dirty="0" smtClean="0">
                <a:solidFill>
                  <a:srgbClr val="FFFFFF"/>
                </a:solidFill>
                <a:latin typeface="Arial Rounded MT Bold" pitchFamily="-1" charset="0"/>
                <a:ea typeface="Arial" pitchFamily="-1" charset="0"/>
                <a:cs typeface="Arial" pitchFamily="-1" charset="0"/>
              </a:rPr>
              <a:t>OOG-CAFÉ RIJEN: VRIJDAGOCHTEND 28 SEPTEMBER</a:t>
            </a:r>
            <a:endParaRPr lang="nl-NL" sz="1663" dirty="0">
              <a:solidFill>
                <a:srgbClr val="FFFFFF"/>
              </a:solidFill>
              <a:latin typeface="Arial Rounded MT Bold" pitchFamily="-1" charset="0"/>
              <a:ea typeface="Arial" pitchFamily="-1" charset="0"/>
              <a:cs typeface="Arial" pitchFamily="-1" charset="0"/>
            </a:endParaRPr>
          </a:p>
        </p:txBody>
      </p:sp>
      <p:sp>
        <p:nvSpPr>
          <p:cNvPr id="6" name="Tekstvak 5"/>
          <p:cNvSpPr txBox="1"/>
          <p:nvPr/>
        </p:nvSpPr>
        <p:spPr>
          <a:xfrm>
            <a:off x="628650" y="742855"/>
            <a:ext cx="7886700" cy="52783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Op </a:t>
            </a:r>
            <a:r>
              <a:rPr lang="nl-NL" b="1" dirty="0"/>
              <a:t>vrijdag 28 september</a:t>
            </a:r>
            <a:r>
              <a:rPr lang="nl-NL" dirty="0"/>
              <a:t> </a:t>
            </a:r>
            <a:r>
              <a:rPr lang="nl-NL" dirty="0"/>
              <a:t>presenteren de Oogvereniging Noord-Brabant &amp; Zeeland en </a:t>
            </a:r>
            <a:r>
              <a:rPr lang="nl-NL" dirty="0" smtClean="0"/>
              <a:t>Mi </a:t>
            </a:r>
            <a:r>
              <a:rPr lang="nl-NL" dirty="0"/>
              <a:t>ta </a:t>
            </a:r>
            <a:r>
              <a:rPr lang="nl-NL" dirty="0" err="1"/>
              <a:t>stimabo</a:t>
            </a:r>
            <a:r>
              <a:rPr lang="nl-NL" dirty="0"/>
              <a:t> het eerste </a:t>
            </a:r>
            <a:r>
              <a:rPr lang="nl-NL" dirty="0"/>
              <a:t>Oog-café in </a:t>
            </a:r>
            <a:r>
              <a:rPr lang="nl-NL" dirty="0" smtClean="0"/>
              <a:t>Rijen: een </a:t>
            </a:r>
            <a:r>
              <a:rPr lang="nl-NL" dirty="0"/>
              <a:t>ontmoetingsplaats voor mensen met een visuele beperking en/of hun familieleden en bekenden.</a:t>
            </a:r>
          </a:p>
          <a:p>
            <a:endParaRPr lang="nl-NL" sz="1400" dirty="0" smtClean="0"/>
          </a:p>
          <a:p>
            <a:r>
              <a:rPr lang="nl-NL" sz="1500" b="1" dirty="0" smtClean="0"/>
              <a:t>Programma:</a:t>
            </a:r>
            <a:endParaRPr lang="nl-NL" sz="1500" b="1" dirty="0"/>
          </a:p>
          <a:p>
            <a:r>
              <a:rPr lang="nl-NL" sz="1500" dirty="0" smtClean="0"/>
              <a:t>Demonstratie </a:t>
            </a:r>
            <a:r>
              <a:rPr lang="nl-NL" sz="1500" dirty="0" err="1"/>
              <a:t>Webbox</a:t>
            </a:r>
            <a:r>
              <a:rPr lang="nl-NL" sz="1500" dirty="0"/>
              <a:t> 3; een apparaat dat het o.a. mogelijk maakt om ondertiteling op TV, dagelijkse kranten en boeken voor te laten lezen. </a:t>
            </a:r>
            <a:r>
              <a:rPr lang="nl-NL" sz="1500" dirty="0" smtClean="0"/>
              <a:t/>
            </a:r>
            <a:br>
              <a:rPr lang="nl-NL" sz="1500" dirty="0" smtClean="0"/>
            </a:br>
            <a:r>
              <a:rPr lang="nl-NL" sz="1400" dirty="0" smtClean="0"/>
              <a:t> </a:t>
            </a:r>
            <a:endParaRPr lang="nl-NL" sz="1500" dirty="0" smtClean="0"/>
          </a:p>
          <a:p>
            <a:r>
              <a:rPr lang="nl-NL" sz="1500" dirty="0" smtClean="0"/>
              <a:t>Er is ruimte voor:</a:t>
            </a:r>
            <a:endParaRPr lang="nl-NL" sz="1500" dirty="0"/>
          </a:p>
          <a:p>
            <a:pPr marL="263776" indent="-263776">
              <a:buFont typeface="Arial" panose="020B0604020202020204" pitchFamily="34" charset="0"/>
              <a:buChar char="•"/>
            </a:pPr>
            <a:r>
              <a:rPr lang="nl-NL" sz="1500" dirty="0" smtClean="0"/>
              <a:t>Laagdrempelig </a:t>
            </a:r>
            <a:r>
              <a:rPr lang="nl-NL" sz="1500" dirty="0"/>
              <a:t>lotgenotencontact</a:t>
            </a:r>
          </a:p>
          <a:p>
            <a:pPr marL="263776" indent="-263776">
              <a:buFont typeface="Arial" panose="020B0604020202020204" pitchFamily="34" charset="0"/>
              <a:buChar char="•"/>
            </a:pPr>
            <a:r>
              <a:rPr lang="nl-NL" sz="1500" dirty="0"/>
              <a:t>Ervaringen delen</a:t>
            </a:r>
          </a:p>
          <a:p>
            <a:pPr marL="263776" indent="-263776">
              <a:buFont typeface="Arial" panose="020B0604020202020204" pitchFamily="34" charset="0"/>
              <a:buChar char="•"/>
            </a:pPr>
            <a:r>
              <a:rPr lang="nl-NL" sz="1500" dirty="0" smtClean="0"/>
              <a:t>Stellen </a:t>
            </a:r>
            <a:r>
              <a:rPr lang="nl-NL" sz="1500" dirty="0"/>
              <a:t>van vragen (wat is er nog wél mogelijk als u niet meer -</a:t>
            </a:r>
            <a:r>
              <a:rPr lang="nl-NL" sz="1500" dirty="0" smtClean="0"/>
              <a:t> goed - </a:t>
            </a:r>
            <a:r>
              <a:rPr lang="nl-NL" sz="1500" dirty="0"/>
              <a:t>kunt zien</a:t>
            </a:r>
            <a:r>
              <a:rPr lang="nl-NL" sz="1500" dirty="0" smtClean="0"/>
              <a:t>?)</a:t>
            </a:r>
          </a:p>
          <a:p>
            <a:r>
              <a:rPr lang="nl-NL" sz="1500" dirty="0"/>
              <a:t/>
            </a:r>
            <a:br>
              <a:rPr lang="nl-NL" sz="1500" dirty="0"/>
            </a:br>
            <a:r>
              <a:rPr lang="nl-NL" sz="1500" dirty="0" smtClean="0"/>
              <a:t>Kijk </a:t>
            </a:r>
            <a:r>
              <a:rPr lang="nl-NL" sz="1500" dirty="0"/>
              <a:t>voor het volledige programma op </a:t>
            </a:r>
            <a:r>
              <a:rPr lang="nl-NL" sz="1500" dirty="0">
                <a:hlinkClick r:id="rId3"/>
              </a:rPr>
              <a:t>www.vipvoorelkaar.nl</a:t>
            </a:r>
            <a:r>
              <a:rPr lang="nl-NL" sz="1500" dirty="0"/>
              <a:t> </a:t>
            </a:r>
          </a:p>
          <a:p>
            <a:r>
              <a:rPr lang="nl-NL" sz="1400" dirty="0" smtClean="0"/>
              <a:t> </a:t>
            </a:r>
            <a:endParaRPr lang="nl-NL" sz="1400" dirty="0"/>
          </a:p>
          <a:p>
            <a:r>
              <a:rPr lang="nl-NL" sz="1500" b="1" dirty="0" smtClean="0"/>
              <a:t>Tijdstip:</a:t>
            </a:r>
            <a:endParaRPr lang="nl-NL" sz="1500" b="1" dirty="0"/>
          </a:p>
          <a:p>
            <a:r>
              <a:rPr lang="nl-NL" sz="1500" dirty="0"/>
              <a:t>U bent van 10.00 tot 12.00 uur van harte welkom </a:t>
            </a:r>
            <a:endParaRPr lang="nl-NL" sz="1500" dirty="0" smtClean="0"/>
          </a:p>
          <a:p>
            <a:r>
              <a:rPr lang="nl-NL" sz="1400" dirty="0" smtClean="0"/>
              <a:t> </a:t>
            </a:r>
            <a:endParaRPr lang="nl-NL" sz="1400" dirty="0"/>
          </a:p>
          <a:p>
            <a:r>
              <a:rPr lang="nl-NL" sz="1500" b="1" dirty="0" smtClean="0"/>
              <a:t>Locatie:</a:t>
            </a:r>
          </a:p>
          <a:p>
            <a:r>
              <a:rPr lang="nl-NL" sz="1500" dirty="0" smtClean="0"/>
              <a:t>Zaal </a:t>
            </a:r>
            <a:r>
              <a:rPr lang="nl-NL" sz="1500" dirty="0"/>
              <a:t>Oase in De Boodschap, Nassaulaan 62 in </a:t>
            </a:r>
            <a:r>
              <a:rPr lang="nl-NL" sz="1500" dirty="0" smtClean="0"/>
              <a:t>Rijen</a:t>
            </a:r>
            <a:endParaRPr lang="nl-NL" sz="1500" dirty="0"/>
          </a:p>
          <a:p>
            <a:endParaRPr lang="nl-NL" sz="1400" dirty="0"/>
          </a:p>
          <a:p>
            <a:r>
              <a:rPr lang="nl-NL" sz="1500" b="1" dirty="0"/>
              <a:t>‘Kom Erbij’-</a:t>
            </a:r>
            <a:r>
              <a:rPr lang="nl-NL" sz="1500" b="1" dirty="0" smtClean="0"/>
              <a:t>lunch: </a:t>
            </a:r>
            <a:r>
              <a:rPr lang="nl-NL" sz="1500" dirty="0" smtClean="0"/>
              <a:t>lunch gezellig mee na afloop van het Oog-café (kosten € </a:t>
            </a:r>
            <a:r>
              <a:rPr lang="nl-NL" sz="1500" dirty="0"/>
              <a:t>3,50 </a:t>
            </a:r>
            <a:r>
              <a:rPr lang="nl-NL" sz="1500" dirty="0" smtClean="0"/>
              <a:t>p.p.). </a:t>
            </a:r>
            <a:endParaRPr lang="nl-NL" sz="1500" dirty="0"/>
          </a:p>
        </p:txBody>
      </p:sp>
      <p:grpSp>
        <p:nvGrpSpPr>
          <p:cNvPr id="18" name="Groep 17"/>
          <p:cNvGrpSpPr/>
          <p:nvPr/>
        </p:nvGrpSpPr>
        <p:grpSpPr>
          <a:xfrm>
            <a:off x="628650" y="5980432"/>
            <a:ext cx="7424304" cy="696475"/>
            <a:chOff x="1054676" y="5909565"/>
            <a:chExt cx="7886701" cy="798515"/>
          </a:xfrm>
        </p:grpSpPr>
        <p:pic>
          <p:nvPicPr>
            <p:cNvPr id="9" name="Afbeelding 8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54676" y="6011605"/>
              <a:ext cx="2084838" cy="686682"/>
            </a:xfrm>
            <a:prstGeom prst="rect">
              <a:avLst/>
            </a:prstGeom>
          </p:spPr>
        </p:pic>
        <p:pic>
          <p:nvPicPr>
            <p:cNvPr id="15" name="Afbeelding 14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23136" y="5909565"/>
              <a:ext cx="1367636" cy="788722"/>
            </a:xfrm>
            <a:prstGeom prst="rect">
              <a:avLst/>
            </a:prstGeom>
          </p:spPr>
        </p:pic>
        <p:pic>
          <p:nvPicPr>
            <p:cNvPr id="16" name="Afbeelding 15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018062" y="6297623"/>
              <a:ext cx="1923315" cy="400650"/>
            </a:xfrm>
            <a:prstGeom prst="rect">
              <a:avLst/>
            </a:prstGeom>
          </p:spPr>
        </p:pic>
        <p:pic>
          <p:nvPicPr>
            <p:cNvPr id="17" name="Afbeelding 16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41931" y="6303926"/>
              <a:ext cx="2214063" cy="40415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17069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Kantoorth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them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th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80</TotalTime>
  <Words>69</Words>
  <Application>Microsoft Office PowerPoint</Application>
  <PresentationFormat>Diavoorstelling (4:3)</PresentationFormat>
  <Paragraphs>19</Paragraphs>
  <Slides>1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6" baseType="lpstr">
      <vt:lpstr>Arial</vt:lpstr>
      <vt:lpstr>Arial Rounded MT Bold</vt:lpstr>
      <vt:lpstr>Calibri</vt:lpstr>
      <vt:lpstr>Calibri Light</vt:lpstr>
      <vt:lpstr>Kantoorthema</vt:lpstr>
      <vt:lpstr>PowerPoint-presentatie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naomi</dc:creator>
  <cp:lastModifiedBy>naomi </cp:lastModifiedBy>
  <cp:revision>11</cp:revision>
  <dcterms:created xsi:type="dcterms:W3CDTF">2018-05-29T09:14:10Z</dcterms:created>
  <dcterms:modified xsi:type="dcterms:W3CDTF">2018-09-18T12:09:23Z</dcterms:modified>
</cp:coreProperties>
</file>